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5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8905"/>
            <a:ext cx="11953875" cy="6399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970" y="200025"/>
            <a:ext cx="11630660" cy="61239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0"/>
            <a:ext cx="11480165" cy="6907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9050"/>
            <a:ext cx="10805160" cy="681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150495"/>
            <a:ext cx="11978640" cy="6556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62230"/>
            <a:ext cx="11532870" cy="67957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0"/>
            <a:ext cx="11958320" cy="673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289560"/>
            <a:ext cx="11941810" cy="60655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the end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  you are confused about somesthing after read this sop,please contact  COMPAL SOD in below window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2519045"/>
            <a:ext cx="8313420" cy="3421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PLACING_PICTURE_USER_VIEWPORT" val="{&quot;height&quot;:10476,&quot;width&quot;:22644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WPS 演示</Application>
  <PresentationFormat>宽屏</PresentationFormat>
  <Paragraphs>5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这里的冬天不下雪</cp:lastModifiedBy>
  <cp:revision>172</cp:revision>
  <dcterms:created xsi:type="dcterms:W3CDTF">2019-06-19T02:08:00Z</dcterms:created>
  <dcterms:modified xsi:type="dcterms:W3CDTF">2020-11-26T03:36:55Z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